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5" r:id="rId2"/>
    <p:sldId id="310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6" r:id="rId17"/>
    <p:sldId id="324" r:id="rId18"/>
    <p:sldId id="325" r:id="rId19"/>
  </p:sldIdLst>
  <p:sldSz cx="12188825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42" autoAdjust="0"/>
    <p:restoredTop sz="94629" autoAdjust="0"/>
  </p:normalViewPr>
  <p:slideViewPr>
    <p:cSldViewPr showGuides="1">
      <p:cViewPr varScale="1">
        <p:scale>
          <a:sx n="115" d="100"/>
          <a:sy n="115" d="100"/>
        </p:scale>
        <p:origin x="696" y="19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11/25/19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11/25/19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11/25/19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11/25/19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11/25/19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11/25/19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11/25/19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11/25/19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11/25/19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11/25/19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11/25/19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11/25/19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elipengeletrica/Digital-signal-process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PROCESSMANTO </a:t>
            </a:r>
            <a:br>
              <a:rPr lang="en-US" dirty="0"/>
            </a:br>
            <a:r>
              <a:rPr lang="en-US" dirty="0"/>
              <a:t>DIGITAIS DE SINAIS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IMPLEMENTAÇÃO DE FILTROS DIGITAIS FIR E IIR.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DB97-E7A8-F249-AA37-C85A71EE5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do Filtro - Butterworth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E0BC7-9C50-FB4B-B693-B48DDB70B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Domínio da frequência</a:t>
            </a:r>
          </a:p>
          <a:p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8106C-C883-274D-8B53-6BB177808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00" y="2492896"/>
            <a:ext cx="5400600" cy="40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0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2C04-2C17-A84C-B0D6-CEC625CC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do Filtro - </a:t>
            </a:r>
            <a:r>
              <a:rPr lang="pt-BR" dirty="0" err="1"/>
              <a:t>Nocht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9D72E-773E-1742-BCD5-F93EFA31B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Resposta a frequência do filtro:</a:t>
            </a:r>
          </a:p>
          <a:p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B8DDD-CBC2-4341-962E-ED8888843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04" y="2492896"/>
            <a:ext cx="5256584" cy="39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4F0A2-7143-154A-B1AF-669BCCDD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do Filtro - </a:t>
            </a:r>
            <a:r>
              <a:rPr lang="pt-BR" dirty="0" err="1"/>
              <a:t>Nocht</a:t>
            </a:r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36FA29-4A8C-2845-9C79-91E0456EC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Sinal no domínio do tempo</a:t>
            </a:r>
          </a:p>
          <a:p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DEC7D2-BF59-DD4A-8117-FCC771B31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92" y="2564904"/>
            <a:ext cx="547260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9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12DD-4D13-C041-A542-EF4C5E5FB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do Filtro - </a:t>
            </a:r>
            <a:r>
              <a:rPr lang="pt-BR" dirty="0" err="1"/>
              <a:t>Nocht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0BFD-30CA-324B-9053-7A06787E4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Domínio da frequência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472CA-4D84-EE44-A574-FC006DA27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043" y="2483123"/>
            <a:ext cx="5581649" cy="41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3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35801-B6DE-CE42-AA31-1D886A7E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do Filtro –  Cálculo do erro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5B9D3-D77B-154A-8056-56DD509C0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956" y="1904999"/>
            <a:ext cx="53732930" cy="4620345"/>
          </a:xfrm>
        </p:spPr>
        <p:txBody>
          <a:bodyPr/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lvl="0" indent="0">
              <a:buClr>
                <a:srgbClr val="56C5FF"/>
              </a:buClr>
              <a:buNone/>
            </a:pPr>
            <a:endParaRPr lang="pt-BR" sz="1600" dirty="0"/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sz="1600" dirty="0"/>
          </a:p>
        </p:txBody>
      </p:sp>
      <p:sp>
        <p:nvSpPr>
          <p:cNvPr id="4" name="AutoShape 2" descr="{\displaystyle \operatorname {RMSD} ={\sqrt {\frac {\sum _{t=1}^{T}({\hat {y}}_{t}-y_{t})^{2}}{T}}}.}">
            <a:extLst>
              <a:ext uri="{FF2B5EF4-FFF2-40B4-BE49-F238E27FC236}">
                <a16:creationId xmlns:a16="http://schemas.microsoft.com/office/drawing/2014/main" id="{676EDF4C-6AB8-6646-8C47-76AB0702AB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2" y="3276599"/>
            <a:ext cx="1808583" cy="18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207457-560E-DD49-A6AC-83C1A34D1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132" y="4119024"/>
            <a:ext cx="4643412" cy="13324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FC2A4E-7361-B340-9DE7-0F73EF5A0A23}"/>
              </a:ext>
            </a:extLst>
          </p:cNvPr>
          <p:cNvSpPr txBox="1"/>
          <p:nvPr/>
        </p:nvSpPr>
        <p:spPr>
          <a:xfrm>
            <a:off x="1168645" y="2798956"/>
            <a:ext cx="773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 O erro  foi calculado  foi utilizando o áudio original e os dois sinais filtrados. </a:t>
            </a:r>
          </a:p>
        </p:txBody>
      </p:sp>
    </p:spTree>
    <p:extLst>
      <p:ext uri="{BB962C8B-B14F-4D97-AF65-F5344CB8AC3E}">
        <p14:creationId xmlns:p14="http://schemas.microsoft.com/office/powerpoint/2010/main" val="324244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037F-B2A7-A54D-AA3B-5412EE7A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do Filtro –  Cálculo do erro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4DF97-22EB-844E-B76E-C4D83EE6B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Butterworth:</a:t>
            </a:r>
          </a:p>
          <a:p>
            <a:pPr marL="0" indent="0">
              <a:buNone/>
            </a:pPr>
            <a:r>
              <a:rPr lang="pt-BR" dirty="0"/>
              <a:t>	RMSE: 4.82%</a:t>
            </a:r>
          </a:p>
          <a:p>
            <a:pPr lvl="0">
              <a:buClr>
                <a:srgbClr val="56C5FF"/>
              </a:buClr>
            </a:pPr>
            <a:r>
              <a:rPr lang="pt-BR" dirty="0" err="1">
                <a:solidFill>
                  <a:prstClr val="white"/>
                </a:solidFill>
              </a:rPr>
              <a:t>Notch</a:t>
            </a:r>
            <a:r>
              <a:rPr lang="pt-BR" dirty="0">
                <a:solidFill>
                  <a:prstClr val="white"/>
                </a:solidFill>
              </a:rPr>
              <a:t>:</a:t>
            </a:r>
          </a:p>
          <a:p>
            <a:pPr marL="0" indent="0">
              <a:buClr>
                <a:srgbClr val="56C5FF"/>
              </a:buClr>
              <a:buNone/>
            </a:pPr>
            <a:r>
              <a:rPr lang="pt-BR" dirty="0">
                <a:solidFill>
                  <a:prstClr val="white"/>
                </a:solidFill>
              </a:rPr>
              <a:t>	</a:t>
            </a:r>
            <a:r>
              <a:rPr lang="pt-BR" dirty="0"/>
              <a:t> </a:t>
            </a:r>
            <a:r>
              <a:rPr lang="pt-BR" dirty="0">
                <a:solidFill>
                  <a:prstClr val="white"/>
                </a:solidFill>
              </a:rPr>
              <a:t>RMSE: 2.76</a:t>
            </a:r>
            <a:r>
              <a:rPr lang="pt-BR" dirty="0"/>
              <a:t>%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105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D56B1-1E1B-5E42-B132-ED7693FF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D9DDA-83E4-1242-9CB9-140A73E18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674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9E87-F5B1-1A4B-BA7B-21B1FCD0C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Referências: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26E82EE-0543-F14D-BD89-2F8012C0E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8188" y="2230162"/>
            <a:ext cx="5344700" cy="17452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D14D64-B564-F54D-A236-140D37E15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48" y="2230162"/>
            <a:ext cx="1447800" cy="1397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1E7D52-5BF9-064A-94AC-9B956EC4A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104724"/>
            <a:ext cx="1231900" cy="163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23693-D2D0-CB40-9898-8E79370F8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883" y="4219024"/>
            <a:ext cx="1435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0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F28E-F5E9-1A40-BCEF-9D424789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Open </a:t>
            </a:r>
            <a:r>
              <a:rPr lang="pt-BR" dirty="0" err="1"/>
              <a:t>source</a:t>
            </a:r>
            <a:r>
              <a:rPr lang="pt-BR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68967-966F-A542-8180-5D1CEB8FD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Download: </a:t>
            </a:r>
          </a:p>
          <a:p>
            <a:r>
              <a:rPr lang="pt-BR" dirty="0">
                <a:hlinkClick r:id="rId2"/>
              </a:rPr>
              <a:t>https://github.com/felipengeletrica/Digital-signal-processing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402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Universidade</a:t>
            </a:r>
            <a:r>
              <a:rPr lang="en-US" dirty="0"/>
              <a:t> </a:t>
            </a:r>
            <a:r>
              <a:rPr lang="pt-BR" dirty="0"/>
              <a:t>Luterana</a:t>
            </a:r>
            <a:r>
              <a:rPr lang="en-US" dirty="0"/>
              <a:t> do </a:t>
            </a:r>
            <a:r>
              <a:rPr lang="en-US" dirty="0" err="1"/>
              <a:t>Brasil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Professor: Paulo Cesar Cardoso Godoy.</a:t>
            </a:r>
          </a:p>
          <a:p>
            <a:pPr marL="0" indent="0">
              <a:buNone/>
            </a:pPr>
            <a:r>
              <a:rPr lang="en-US" dirty="0" err="1"/>
              <a:t>Alunos</a:t>
            </a:r>
            <a:r>
              <a:rPr lang="en-US" dirty="0"/>
              <a:t>: Felipe Vargas e </a:t>
            </a:r>
            <a:r>
              <a:rPr lang="en-US" dirty="0" err="1"/>
              <a:t>Tairon</a:t>
            </a:r>
            <a:r>
              <a:rPr lang="en-US" dirty="0"/>
              <a:t> Coelho.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DA1B-BBFF-5247-A38F-89750C10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Escopo de projeto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890C8-008A-9847-AEF5-FF313E654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Detecção do sinal interferente;</a:t>
            </a:r>
          </a:p>
          <a:p>
            <a:r>
              <a:rPr lang="pt-BR" dirty="0"/>
              <a:t>Remoção do sinal   utilizando duas técnicas de filtragem digital.</a:t>
            </a:r>
          </a:p>
          <a:p>
            <a:r>
              <a:rPr lang="pt-BR" dirty="0"/>
              <a:t>Cálculo </a:t>
            </a:r>
            <a:r>
              <a:rPr lang="en-US" dirty="0" err="1"/>
              <a:t>Raiz</a:t>
            </a:r>
            <a:r>
              <a:rPr lang="en-US" dirty="0"/>
              <a:t> do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Quadrático</a:t>
            </a:r>
            <a:r>
              <a:rPr lang="en-US" dirty="0"/>
              <a:t> </a:t>
            </a:r>
            <a:r>
              <a:rPr lang="en-US" dirty="0" err="1"/>
              <a:t>Médio</a:t>
            </a:r>
            <a:r>
              <a:rPr lang="en-US" dirty="0"/>
              <a:t> (RMSE)  com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audio original.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624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DA1B-BBFF-5247-A38F-89750C10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Escopo de projeto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890C8-008A-9847-AEF5-FF313E654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Detecção do sinal interferente;</a:t>
            </a:r>
          </a:p>
          <a:p>
            <a:r>
              <a:rPr lang="pt-BR" dirty="0"/>
              <a:t>Remoção do sinal   utilizando duas técnicas de filtragem digital.</a:t>
            </a:r>
          </a:p>
          <a:p>
            <a:r>
              <a:rPr lang="pt-BR" dirty="0"/>
              <a:t>Cálculo da </a:t>
            </a:r>
            <a:r>
              <a:rPr lang="en-US" dirty="0" err="1"/>
              <a:t>raiz</a:t>
            </a:r>
            <a:r>
              <a:rPr lang="en-US" dirty="0"/>
              <a:t> do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quadrático</a:t>
            </a:r>
            <a:r>
              <a:rPr lang="en-US" dirty="0"/>
              <a:t> </a:t>
            </a:r>
            <a:r>
              <a:rPr lang="en-US" dirty="0" err="1"/>
              <a:t>médio</a:t>
            </a:r>
            <a:r>
              <a:rPr lang="en-US" dirty="0"/>
              <a:t> (RMSE)  com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audio original. </a:t>
            </a:r>
          </a:p>
          <a:p>
            <a:r>
              <a:rPr lang="en-US" dirty="0" err="1"/>
              <a:t>Interpretação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07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C686-A4D4-9F43-AD4D-6C66F7ED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Detecção do sinal interferente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A2C12-D97F-8A44-A01F-CCD923500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21" y="1904999"/>
            <a:ext cx="9890984" cy="4764361"/>
          </a:xfrm>
        </p:spPr>
        <p:txBody>
          <a:bodyPr/>
          <a:lstStyle/>
          <a:p>
            <a:r>
              <a:rPr lang="pt-BR" dirty="0"/>
              <a:t>Para detecção primeiramente foi realizado medições utilizando o domínio do tempo com espectrograma para estimar o sinal interferente que era contínuo no tempo. </a:t>
            </a:r>
          </a:p>
        </p:txBody>
      </p:sp>
    </p:spTree>
    <p:extLst>
      <p:ext uri="{BB962C8B-B14F-4D97-AF65-F5344CB8AC3E}">
        <p14:creationId xmlns:p14="http://schemas.microsoft.com/office/powerpoint/2010/main" val="152572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C686-A4D4-9F43-AD4D-6C66F7ED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Detecção do sinal interferente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A2C12-D97F-8A44-A01F-CCD923500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21" y="1904999"/>
            <a:ext cx="9890984" cy="4764361"/>
          </a:xfrm>
        </p:spPr>
        <p:txBody>
          <a:bodyPr/>
          <a:lstStyle/>
          <a:p>
            <a:r>
              <a:rPr lang="pt-BR" dirty="0"/>
              <a:t>Sinal no domínio do tempo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EC45E-0F34-FE4C-A1AF-E41507FCD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041" y="2420888"/>
            <a:ext cx="5568619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2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58578-B0E8-4141-9E47-AD1BC625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Detecção do sinal interferente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FEFCB-D935-5542-AD62-DA0131C7D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Depois foi realizado a transformada rápida de Fourier transforando o sinal do domínio do tempo para o domínio da frequência.</a:t>
            </a:r>
          </a:p>
          <a:p>
            <a:pPr marL="0" indent="0">
              <a:buNone/>
            </a:pPr>
            <a:r>
              <a:rPr lang="pt-BR" dirty="0"/>
              <a:t>          Ficou bastante claro que o sinal interferente era de 500 Hz neste momento.</a:t>
            </a:r>
          </a:p>
        </p:txBody>
      </p:sp>
    </p:spTree>
    <p:extLst>
      <p:ext uri="{BB962C8B-B14F-4D97-AF65-F5344CB8AC3E}">
        <p14:creationId xmlns:p14="http://schemas.microsoft.com/office/powerpoint/2010/main" val="410160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ED47-8EBC-AD4F-A883-294837FCA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Detecção do sinal interferente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454DFA-46BF-C749-BC47-EAA5539E8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574" y="2362012"/>
            <a:ext cx="5586126" cy="41895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13C005-F154-7A42-818D-982E43CB0862}"/>
              </a:ext>
            </a:extLst>
          </p:cNvPr>
          <p:cNvSpPr/>
          <p:nvPr/>
        </p:nvSpPr>
        <p:spPr>
          <a:xfrm>
            <a:off x="1522413" y="1770277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Sinal no domínio da frequência</a:t>
            </a:r>
          </a:p>
        </p:txBody>
      </p:sp>
    </p:spTree>
    <p:extLst>
      <p:ext uri="{BB962C8B-B14F-4D97-AF65-F5344CB8AC3E}">
        <p14:creationId xmlns:p14="http://schemas.microsoft.com/office/powerpoint/2010/main" val="154716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1C292-CCBC-A44D-ADAA-AC94CCBB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do Filtro - Butterworth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71EA3-1106-7F4A-8018-2FFD19212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Domínio do tempo.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8D844-A2B9-3D4A-AEE4-714BF06E3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21" y="2427024"/>
            <a:ext cx="5656447" cy="424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1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 Blue Tunnel 16x9</Template>
  <TotalTime>74</TotalTime>
  <Words>279</Words>
  <Application>Microsoft Macintosh PowerPoint</Application>
  <PresentationFormat>Custom</PresentationFormat>
  <Paragraphs>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Corbel</vt:lpstr>
      <vt:lpstr>Digital Blue Tunnel 16x9</vt:lpstr>
      <vt:lpstr>PROCESSMANTO  DIGITAIS DE SINAIS</vt:lpstr>
      <vt:lpstr>Universidade Luterana do Brasil</vt:lpstr>
      <vt:lpstr>Escopo de projeto</vt:lpstr>
      <vt:lpstr>Escopo de projeto</vt:lpstr>
      <vt:lpstr>Detecção do sinal interferente</vt:lpstr>
      <vt:lpstr>Detecção do sinal interferente</vt:lpstr>
      <vt:lpstr>Detecção do sinal interferente</vt:lpstr>
      <vt:lpstr>Detecção do sinal interferente</vt:lpstr>
      <vt:lpstr>Projeto do Filtro - Butterworth</vt:lpstr>
      <vt:lpstr>Projeto do Filtro - Butterworth</vt:lpstr>
      <vt:lpstr>Projeto do Filtro - Nocht</vt:lpstr>
      <vt:lpstr>Projeto do Filtro - Nocht</vt:lpstr>
      <vt:lpstr>Projeto do Filtro - Nocht</vt:lpstr>
      <vt:lpstr>Projeto do Filtro –  Cálculo do erro</vt:lpstr>
      <vt:lpstr>Projeto do Filtro –  Cálculo do erro</vt:lpstr>
      <vt:lpstr>PowerPoint Presentation</vt:lpstr>
      <vt:lpstr>Referências:</vt:lpstr>
      <vt:lpstr>Projeto Open source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PROCESSMANTO  DIGITAIS DE SINAIS</dc:title>
  <dc:creator>Felipe Vargas</dc:creator>
  <cp:lastModifiedBy>Felipe Vargas</cp:lastModifiedBy>
  <cp:revision>10</cp:revision>
  <dcterms:created xsi:type="dcterms:W3CDTF">2019-11-25T22:50:06Z</dcterms:created>
  <dcterms:modified xsi:type="dcterms:W3CDTF">2019-11-26T00:05:05Z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